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28.03.2012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nevin\yabanc&#305;%20m&#252;zikler\yabanc&#305;%20sark&#305;\g&#252;zel%20m&#252;zik\18%20rihanna%20&amp;%20eminem-i%20love%20the%20way%20u%20lie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LANGUAGE LEARNING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Nazik Yıldız</a:t>
            </a:r>
          </a:p>
          <a:p>
            <a:r>
              <a:rPr lang="tr-TR" dirty="0" smtClean="0"/>
              <a:t>8-A</a:t>
            </a:r>
          </a:p>
          <a:p>
            <a:endParaRPr lang="tr-TR" dirty="0"/>
          </a:p>
        </p:txBody>
      </p:sp>
      <p:pic>
        <p:nvPicPr>
          <p:cNvPr id="5" name="18 rihanna &amp; eminem-i love the way u li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tr-TR" dirty="0" err="1" smtClean="0"/>
              <a:t>Language</a:t>
            </a:r>
            <a:r>
              <a:rPr lang="tr-TR" dirty="0" smtClean="0"/>
              <a:t> </a:t>
            </a:r>
            <a:r>
              <a:rPr lang="tr-TR" dirty="0" err="1" smtClean="0"/>
              <a:t>Learning</a:t>
            </a:r>
            <a:endParaRPr lang="tr-TR" dirty="0"/>
          </a:p>
        </p:txBody>
      </p:sp>
      <p:pic>
        <p:nvPicPr>
          <p:cNvPr id="1026" name="Picture 2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1819656" cy="1667866"/>
          </a:xfrm>
          <a:prstGeom prst="rect">
            <a:avLst/>
          </a:prstGeom>
          <a:noFill/>
        </p:spPr>
      </p:pic>
      <p:sp>
        <p:nvSpPr>
          <p:cNvPr id="4" name="3 Bulut Belirtme Çizgisi"/>
          <p:cNvSpPr/>
          <p:nvPr/>
        </p:nvSpPr>
        <p:spPr>
          <a:xfrm>
            <a:off x="1187624" y="1340768"/>
            <a:ext cx="1944216" cy="1728192"/>
          </a:xfrm>
          <a:prstGeom prst="cloudCallout">
            <a:avLst>
              <a:gd name="adj1" fmla="val -39793"/>
              <a:gd name="adj2" fmla="val 1015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Yeni bir dil öğrenirken gereken 4 beceri vardır.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4572000" y="1124744"/>
            <a:ext cx="4094069" cy="4524315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1.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Reading</a:t>
            </a:r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Skills</a:t>
            </a:r>
            <a:endParaRPr lang="tr-TR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tr-TR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(Okuma Yeteneği)</a:t>
            </a:r>
          </a:p>
          <a:p>
            <a:pPr algn="ctr"/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2.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Writing</a:t>
            </a:r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Skills</a:t>
            </a:r>
            <a:endParaRPr lang="tr-TR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tr-TR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(Yazma Yeteneği)</a:t>
            </a:r>
          </a:p>
          <a:p>
            <a:pPr algn="ctr"/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3.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Listening</a:t>
            </a:r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Skills</a:t>
            </a:r>
            <a:endParaRPr lang="tr-TR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tr-TR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(Dinleme  Yeteneği)</a:t>
            </a:r>
          </a:p>
          <a:p>
            <a:pPr algn="ctr"/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4.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Speaking</a:t>
            </a:r>
            <a:r>
              <a:rPr lang="tr-TR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</a:t>
            </a:r>
            <a:r>
              <a:rPr lang="tr-TR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Skills</a:t>
            </a:r>
            <a:endParaRPr lang="tr-TR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tr-TR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(Konuşma  Yeteneği)</a:t>
            </a:r>
            <a:endParaRPr lang="tr-TR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95536" y="5657671"/>
            <a:ext cx="82089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Bu yetenekleri geliştirmek için de bazı yöntem ve teknikler geliştirmemiz gerekir.</a:t>
            </a:r>
            <a:endParaRPr lang="tr-TR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tr-TR" dirty="0" err="1" smtClean="0"/>
              <a:t>Language</a:t>
            </a:r>
            <a:r>
              <a:rPr lang="tr-TR" dirty="0" smtClean="0"/>
              <a:t> </a:t>
            </a:r>
            <a:r>
              <a:rPr lang="tr-TR" dirty="0" err="1" smtClean="0"/>
              <a:t>Learning</a:t>
            </a:r>
            <a:endParaRPr lang="tr-TR" dirty="0"/>
          </a:p>
        </p:txBody>
      </p:sp>
      <p:sp>
        <p:nvSpPr>
          <p:cNvPr id="5" name="4 Güneş"/>
          <p:cNvSpPr/>
          <p:nvPr/>
        </p:nvSpPr>
        <p:spPr>
          <a:xfrm>
            <a:off x="395536" y="1052736"/>
            <a:ext cx="8208912" cy="5805264"/>
          </a:xfrm>
          <a:prstGeom prst="sun">
            <a:avLst>
              <a:gd name="adj" fmla="val 139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smtClean="0"/>
              <a:t>EXAMPLE:</a:t>
            </a:r>
          </a:p>
          <a:p>
            <a:r>
              <a:rPr lang="tr-TR" dirty="0" smtClean="0"/>
              <a:t>1-) </a:t>
            </a:r>
            <a:r>
              <a:rPr lang="tr-TR" dirty="0" err="1" smtClean="0">
                <a:solidFill>
                  <a:srgbClr val="FF0000"/>
                </a:solidFill>
              </a:rPr>
              <a:t>Writing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down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things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want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take</a:t>
            </a:r>
            <a:r>
              <a:rPr lang="tr-TR" dirty="0" smtClean="0"/>
              <a:t> </a:t>
            </a:r>
            <a:r>
              <a:rPr lang="tr-TR" dirty="0" err="1" smtClean="0"/>
              <a:t>note</a:t>
            </a:r>
            <a:r>
              <a:rPr lang="tr-TR" dirty="0" smtClean="0"/>
              <a:t>.(Not almak </a:t>
            </a:r>
          </a:p>
          <a:p>
            <a:r>
              <a:rPr lang="tr-TR" dirty="0" smtClean="0"/>
              <a:t>İstediğin  şeyleri not et/kaydet.)</a:t>
            </a:r>
          </a:p>
          <a:p>
            <a:r>
              <a:rPr lang="tr-TR" dirty="0" smtClean="0"/>
              <a:t>2-) </a:t>
            </a:r>
            <a:r>
              <a:rPr lang="tr-TR" dirty="0" err="1" smtClean="0">
                <a:solidFill>
                  <a:srgbClr val="FF0000"/>
                </a:solidFill>
              </a:rPr>
              <a:t>Don’t</a:t>
            </a:r>
            <a:r>
              <a:rPr lang="tr-TR" dirty="0" smtClean="0">
                <a:solidFill>
                  <a:srgbClr val="FF0000"/>
                </a:solidFill>
              </a:rPr>
              <a:t> be </a:t>
            </a:r>
            <a:r>
              <a:rPr lang="tr-TR" dirty="0" err="1" smtClean="0">
                <a:solidFill>
                  <a:srgbClr val="FF0000"/>
                </a:solidFill>
              </a:rPr>
              <a:t>afraid</a:t>
            </a:r>
            <a:r>
              <a:rPr lang="tr-TR" dirty="0" smtClean="0">
                <a:solidFill>
                  <a:srgbClr val="FF0000"/>
                </a:solidFill>
              </a:rPr>
              <a:t> of</a:t>
            </a:r>
            <a:r>
              <a:rPr lang="tr-TR" dirty="0" smtClean="0"/>
              <a:t> </a:t>
            </a:r>
            <a:r>
              <a:rPr lang="tr-TR" dirty="0" err="1" smtClean="0"/>
              <a:t>mistakes</a:t>
            </a:r>
            <a:r>
              <a:rPr lang="tr-TR" dirty="0" smtClean="0"/>
              <a:t>!(Hata yapmaktan korkma!)</a:t>
            </a:r>
          </a:p>
          <a:p>
            <a:r>
              <a:rPr lang="tr-TR" dirty="0" smtClean="0"/>
              <a:t>3-) </a:t>
            </a:r>
            <a:r>
              <a:rPr lang="tr-TR" dirty="0" err="1" smtClean="0"/>
              <a:t>Never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look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meaning</a:t>
            </a:r>
            <a:r>
              <a:rPr lang="tr-TR" dirty="0" smtClean="0"/>
              <a:t> of a </a:t>
            </a:r>
            <a:r>
              <a:rPr lang="tr-TR" dirty="0" err="1" smtClean="0"/>
              <a:t>word</a:t>
            </a:r>
            <a:r>
              <a:rPr lang="tr-TR" dirty="0" smtClean="0"/>
              <a:t>  </a:t>
            </a:r>
            <a:r>
              <a:rPr lang="tr-TR" dirty="0" err="1" smtClean="0">
                <a:solidFill>
                  <a:srgbClr val="FF0000"/>
                </a:solidFill>
              </a:rPr>
              <a:t>up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 in a </a:t>
            </a:r>
            <a:r>
              <a:rPr lang="tr-TR" dirty="0" err="1" smtClean="0"/>
              <a:t>dictionary</a:t>
            </a:r>
            <a:r>
              <a:rPr lang="tr-TR" dirty="0" smtClean="0"/>
              <a:t> </a:t>
            </a:r>
            <a:r>
              <a:rPr lang="tr-TR" dirty="0" err="1" smtClean="0"/>
              <a:t>first</a:t>
            </a:r>
            <a:r>
              <a:rPr lang="tr-TR" dirty="0" smtClean="0"/>
              <a:t>.</a:t>
            </a:r>
          </a:p>
          <a:p>
            <a:r>
              <a:rPr lang="tr-TR" dirty="0" smtClean="0"/>
              <a:t>(Asla kelimenin anlamına ilk olarak sözlükten bakma.)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Language</a:t>
            </a:r>
            <a:r>
              <a:rPr lang="tr-TR" dirty="0" smtClean="0"/>
              <a:t> </a:t>
            </a:r>
            <a:r>
              <a:rPr lang="tr-TR" dirty="0" err="1" smtClean="0"/>
              <a:t>Learning</a:t>
            </a:r>
            <a:endParaRPr lang="tr-TR" dirty="0"/>
          </a:p>
        </p:txBody>
      </p:sp>
      <p:sp>
        <p:nvSpPr>
          <p:cNvPr id="3" name="2 Aşağı Şerit"/>
          <p:cNvSpPr/>
          <p:nvPr/>
        </p:nvSpPr>
        <p:spPr>
          <a:xfrm>
            <a:off x="0" y="1556792"/>
            <a:ext cx="9144000" cy="5301208"/>
          </a:xfrm>
          <a:prstGeom prst="ribbon">
            <a:avLst>
              <a:gd name="adj1" fmla="val 1583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2195736" y="1556792"/>
            <a:ext cx="46771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LANGUAGE LEARNINGSTRATEGIES</a:t>
            </a:r>
          </a:p>
          <a:p>
            <a:pPr algn="ctr"/>
            <a:r>
              <a:rPr lang="tr-TR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(Dil Öğrenme Stratejileri)</a:t>
            </a:r>
            <a:endParaRPr lang="tr-TR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627824" y="2967335"/>
            <a:ext cx="788837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r-TR" sz="2000" b="1" dirty="0" smtClean="0">
                <a:ln/>
                <a:solidFill>
                  <a:schemeClr val="accent3"/>
                </a:solidFill>
              </a:rPr>
              <a:t>*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Try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to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rgbClr val="FF0000"/>
                </a:solidFill>
              </a:rPr>
              <a:t>categorize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the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information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you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learn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. (Öğrendiğin bilgileri </a:t>
            </a:r>
          </a:p>
          <a:p>
            <a:pPr algn="ctr"/>
            <a:r>
              <a:rPr lang="tr-TR" sz="2000" b="1" dirty="0" smtClean="0">
                <a:ln/>
                <a:solidFill>
                  <a:schemeClr val="accent3"/>
                </a:solidFill>
              </a:rPr>
              <a:t>kategorize  etmeyi dene.)</a:t>
            </a:r>
          </a:p>
          <a:p>
            <a:pPr algn="ctr"/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*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Try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to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be </a:t>
            </a:r>
            <a:r>
              <a:rPr lang="tr-TR" sz="2000" b="1" cap="none" spc="0" dirty="0" err="1" smtClean="0">
                <a:ln/>
                <a:solidFill>
                  <a:srgbClr val="FF0000"/>
                </a:solidFill>
                <a:effectLst/>
              </a:rPr>
              <a:t>curious</a:t>
            </a:r>
            <a:r>
              <a:rPr lang="tr-TR" sz="2000" b="1" cap="none" spc="0" dirty="0" smtClean="0">
                <a:ln/>
                <a:solidFill>
                  <a:srgbClr val="FF0000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rgbClr val="FF0000"/>
                </a:solidFill>
                <a:effectLst/>
              </a:rPr>
              <a:t>about</a:t>
            </a:r>
            <a:r>
              <a:rPr lang="tr-TR" sz="2000" b="1" cap="none" spc="0" dirty="0" smtClean="0">
                <a:ln/>
                <a:solidFill>
                  <a:srgbClr val="FF0000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the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history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and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customs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of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that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country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.</a:t>
            </a:r>
          </a:p>
          <a:p>
            <a:pPr algn="ctr"/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(O ülkenin tarihi ve gelenekleri 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hakkında meraklı olmayı dene.)</a:t>
            </a:r>
          </a:p>
          <a:p>
            <a:pPr algn="ctr"/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*</a:t>
            </a:r>
            <a:r>
              <a:rPr lang="tr-TR" sz="2000" b="1" cap="none" spc="0" dirty="0" err="1" smtClean="0">
                <a:ln/>
                <a:solidFill>
                  <a:srgbClr val="FF0000"/>
                </a:solidFill>
                <a:effectLst/>
              </a:rPr>
              <a:t>Review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the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subjects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at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regular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000" b="1" cap="none" spc="0" dirty="0" err="1" smtClean="0">
                <a:ln/>
                <a:solidFill>
                  <a:schemeClr val="accent3"/>
                </a:solidFill>
                <a:effectLst/>
              </a:rPr>
              <a:t>intervals</a:t>
            </a:r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.(Konuları düzenli </a:t>
            </a:r>
          </a:p>
          <a:p>
            <a:pPr algn="ctr"/>
            <a:r>
              <a:rPr lang="tr-TR" sz="2000" b="1" cap="none" spc="0" dirty="0" smtClean="0">
                <a:ln/>
                <a:solidFill>
                  <a:schemeClr val="accent3"/>
                </a:solidFill>
                <a:effectLst/>
              </a:rPr>
              <a:t>aralıklarla tekrar et.)</a:t>
            </a:r>
          </a:p>
          <a:p>
            <a:pPr algn="ctr"/>
            <a:r>
              <a:rPr lang="tr-TR" sz="2000" b="1" dirty="0" smtClean="0">
                <a:ln/>
                <a:solidFill>
                  <a:schemeClr val="accent3"/>
                </a:solidFill>
              </a:rPr>
              <a:t>*</a:t>
            </a:r>
            <a:r>
              <a:rPr lang="tr-TR" sz="2000" b="1" dirty="0" smtClean="0">
                <a:ln/>
                <a:solidFill>
                  <a:srgbClr val="FF0000"/>
                </a:solidFill>
              </a:rPr>
              <a:t>Plan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yor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language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learning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.(Dil öğrenimini planla.)</a:t>
            </a:r>
          </a:p>
          <a:p>
            <a:pPr algn="ctr"/>
            <a:r>
              <a:rPr lang="tr-TR" sz="2000" b="1" dirty="0" smtClean="0">
                <a:ln/>
                <a:solidFill>
                  <a:schemeClr val="accent3"/>
                </a:solidFill>
              </a:rPr>
              <a:t>*</a:t>
            </a:r>
            <a:r>
              <a:rPr lang="tr-TR" sz="2000" b="1" dirty="0" smtClean="0">
                <a:ln/>
                <a:solidFill>
                  <a:srgbClr val="FF0000"/>
                </a:solidFill>
              </a:rPr>
              <a:t>Put </a:t>
            </a:r>
            <a:r>
              <a:rPr lang="tr-TR" sz="2000" b="1" dirty="0" err="1" smtClean="0">
                <a:ln/>
                <a:solidFill>
                  <a:srgbClr val="FF0000"/>
                </a:solidFill>
              </a:rPr>
              <a:t>together</a:t>
            </a:r>
            <a:r>
              <a:rPr lang="tr-TR" sz="2000" b="1" dirty="0" smtClean="0">
                <a:ln/>
                <a:solidFill>
                  <a:srgbClr val="FF0000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everything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you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tr-TR" sz="2000" b="1" dirty="0" err="1" smtClean="0">
                <a:ln/>
                <a:solidFill>
                  <a:schemeClr val="accent3"/>
                </a:solidFill>
              </a:rPr>
              <a:t>learn</a:t>
            </a:r>
            <a:r>
              <a:rPr lang="tr-TR" sz="2000" b="1" dirty="0" smtClean="0">
                <a:ln/>
                <a:solidFill>
                  <a:schemeClr val="accent3"/>
                </a:solidFill>
              </a:rPr>
              <a:t>.(Öğrendiğin her şeyi bir arada topla.)</a:t>
            </a:r>
            <a:endParaRPr lang="tr-TR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Language</a:t>
            </a:r>
            <a:r>
              <a:rPr lang="tr-TR" dirty="0" smtClean="0"/>
              <a:t> </a:t>
            </a:r>
            <a:r>
              <a:rPr lang="tr-TR" dirty="0" err="1" smtClean="0"/>
              <a:t>Learning</a:t>
            </a:r>
            <a:endParaRPr lang="tr-TR" dirty="0"/>
          </a:p>
        </p:txBody>
      </p:sp>
      <p:sp>
        <p:nvSpPr>
          <p:cNvPr id="3" name="2 Patlama 2"/>
          <p:cNvSpPr/>
          <p:nvPr/>
        </p:nvSpPr>
        <p:spPr>
          <a:xfrm>
            <a:off x="0" y="1340768"/>
            <a:ext cx="9144000" cy="5517232"/>
          </a:xfrm>
          <a:prstGeom prst="irregularSeal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827584" y="2852936"/>
            <a:ext cx="6529352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1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Expressing</a:t>
            </a:r>
            <a:r>
              <a:rPr lang="tr-TR" sz="1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Opinions</a:t>
            </a:r>
            <a:endParaRPr lang="tr-TR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Personall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....Bence</a:t>
            </a:r>
          </a:p>
          <a:p>
            <a:pPr algn="ctr"/>
            <a:r>
              <a:rPr lang="tr-TR" sz="1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tr-TR" sz="1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feel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...Bence</a:t>
            </a:r>
          </a:p>
          <a:p>
            <a:pPr algn="ctr"/>
            <a:r>
              <a:rPr lang="tr-TR" sz="1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tr-TR" sz="1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believe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...Ben inanıyorum ki</a:t>
            </a:r>
          </a:p>
          <a:p>
            <a:pPr algn="ctr"/>
            <a:r>
              <a:rPr lang="tr-TR" sz="1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</a:t>
            </a:r>
            <a:r>
              <a:rPr lang="tr-TR" sz="1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my</a:t>
            </a:r>
            <a:r>
              <a:rPr lang="tr-TR" sz="1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opinion</a:t>
            </a:r>
            <a:r>
              <a:rPr lang="tr-TR" sz="1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...Bence</a:t>
            </a:r>
          </a:p>
          <a:p>
            <a:pPr algn="ctr"/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think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 Bence</a:t>
            </a:r>
          </a:p>
          <a:p>
            <a:pPr algn="ctr"/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Example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algn="ctr"/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Personally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,I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think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good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language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learner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tries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</a:t>
            </a:r>
            <a:endParaRPr lang="tr-TR" sz="1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guess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meaning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a </a:t>
            </a:r>
            <a:r>
              <a:rPr lang="tr-TR" sz="1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word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.(</a:t>
            </a:r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Kişisel görünüş/Bence</a:t>
            </a:r>
          </a:p>
          <a:p>
            <a:pPr algn="ctr"/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iyi bir dil öğrencisi kelimenin anlamını tahmin etmeye </a:t>
            </a:r>
          </a:p>
          <a:p>
            <a:pPr algn="ctr"/>
            <a:r>
              <a:rPr lang="tr-TR" sz="1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çalışır.)</a:t>
            </a:r>
          </a:p>
          <a:p>
            <a:pPr algn="ctr"/>
            <a:endParaRPr lang="tr-TR" sz="1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Language</a:t>
            </a:r>
            <a:r>
              <a:rPr lang="tr-TR" dirty="0" smtClean="0"/>
              <a:t> </a:t>
            </a:r>
            <a:r>
              <a:rPr lang="tr-TR" dirty="0" err="1" smtClean="0"/>
              <a:t>Learning</a:t>
            </a:r>
            <a:endParaRPr lang="tr-TR" dirty="0"/>
          </a:p>
        </p:txBody>
      </p:sp>
      <p:sp>
        <p:nvSpPr>
          <p:cNvPr id="3" name="2 Metin kutusu"/>
          <p:cNvSpPr txBox="1"/>
          <p:nvPr/>
        </p:nvSpPr>
        <p:spPr>
          <a:xfrm>
            <a:off x="755576" y="1556792"/>
            <a:ext cx="786465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Bad</a:t>
            </a:r>
            <a:r>
              <a:rPr lang="tr-TR" dirty="0" smtClean="0">
                <a:solidFill>
                  <a:srgbClr val="FF0000"/>
                </a:solidFill>
              </a:rPr>
              <a:t> at</a:t>
            </a:r>
            <a:r>
              <a:rPr lang="tr-TR" dirty="0" smtClean="0"/>
              <a:t>:bir işte kötü olmak</a:t>
            </a:r>
          </a:p>
          <a:p>
            <a:r>
              <a:rPr lang="tr-TR" dirty="0" smtClean="0"/>
              <a:t>*</a:t>
            </a:r>
            <a:r>
              <a:rPr lang="tr-TR" dirty="0" err="1" smtClean="0"/>
              <a:t>I’m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bad</a:t>
            </a:r>
            <a:r>
              <a:rPr lang="tr-TR" dirty="0" smtClean="0">
                <a:solidFill>
                  <a:srgbClr val="FF0000"/>
                </a:solidFill>
              </a:rPr>
              <a:t> at </a:t>
            </a:r>
            <a:r>
              <a:rPr lang="tr-TR" dirty="0" err="1" smtClean="0"/>
              <a:t>Maths</a:t>
            </a:r>
            <a:r>
              <a:rPr lang="tr-TR" dirty="0" smtClean="0"/>
              <a:t>.(Ben matematikte kötüyüm.)</a:t>
            </a:r>
          </a:p>
          <a:p>
            <a:endParaRPr lang="tr-TR" dirty="0" smtClean="0"/>
          </a:p>
          <a:p>
            <a:r>
              <a:rPr lang="tr-TR" dirty="0" err="1" smtClean="0">
                <a:solidFill>
                  <a:srgbClr val="FF0000"/>
                </a:solidFill>
              </a:rPr>
              <a:t>Good</a:t>
            </a:r>
            <a:r>
              <a:rPr lang="tr-TR" dirty="0" smtClean="0">
                <a:solidFill>
                  <a:srgbClr val="FF0000"/>
                </a:solidFill>
              </a:rPr>
              <a:t> at</a:t>
            </a:r>
            <a:r>
              <a:rPr lang="tr-TR" dirty="0" smtClean="0"/>
              <a:t>:bir işte iyi olmak</a:t>
            </a:r>
          </a:p>
          <a:p>
            <a:r>
              <a:rPr lang="tr-TR" dirty="0" smtClean="0"/>
              <a:t>*</a:t>
            </a:r>
            <a:r>
              <a:rPr lang="tr-TR" dirty="0" err="1" smtClean="0"/>
              <a:t>I’m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good</a:t>
            </a:r>
            <a:r>
              <a:rPr lang="tr-TR" dirty="0" smtClean="0">
                <a:solidFill>
                  <a:srgbClr val="FF0000"/>
                </a:solidFill>
              </a:rPr>
              <a:t> at</a:t>
            </a:r>
            <a:r>
              <a:rPr lang="tr-TR" dirty="0" smtClean="0"/>
              <a:t> </a:t>
            </a:r>
            <a:r>
              <a:rPr lang="tr-TR" dirty="0" err="1" smtClean="0"/>
              <a:t>learning</a:t>
            </a:r>
            <a:r>
              <a:rPr lang="tr-TR" dirty="0" smtClean="0"/>
              <a:t> a </a:t>
            </a:r>
            <a:r>
              <a:rPr lang="tr-TR" dirty="0" err="1" smtClean="0"/>
              <a:t>language</a:t>
            </a:r>
            <a:r>
              <a:rPr lang="tr-TR" dirty="0" smtClean="0"/>
              <a:t>.(Dil öğrenmede iyiyim.)</a:t>
            </a:r>
          </a:p>
          <a:p>
            <a:endParaRPr lang="tr-TR" dirty="0" smtClean="0"/>
          </a:p>
          <a:p>
            <a:r>
              <a:rPr lang="tr-TR" dirty="0" err="1" smtClean="0">
                <a:solidFill>
                  <a:srgbClr val="FF0000"/>
                </a:solidFill>
              </a:rPr>
              <a:t>Difficulty</a:t>
            </a:r>
            <a:r>
              <a:rPr lang="tr-TR" dirty="0" smtClean="0">
                <a:solidFill>
                  <a:srgbClr val="FF0000"/>
                </a:solidFill>
              </a:rPr>
              <a:t> in</a:t>
            </a:r>
            <a:r>
              <a:rPr lang="tr-TR" dirty="0" smtClean="0"/>
              <a:t>:bir işte zorlanma</a:t>
            </a:r>
          </a:p>
          <a:p>
            <a:r>
              <a:rPr lang="tr-TR" dirty="0" smtClean="0"/>
              <a:t>*I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difficulty</a:t>
            </a:r>
            <a:r>
              <a:rPr lang="tr-TR" dirty="0" smtClean="0">
                <a:solidFill>
                  <a:srgbClr val="FF0000"/>
                </a:solidFill>
              </a:rPr>
              <a:t> in </a:t>
            </a:r>
            <a:r>
              <a:rPr lang="tr-TR" dirty="0" err="1" smtClean="0"/>
              <a:t>writing</a:t>
            </a:r>
            <a:r>
              <a:rPr lang="tr-TR" dirty="0" smtClean="0"/>
              <a:t> </a:t>
            </a:r>
            <a:r>
              <a:rPr lang="tr-TR" dirty="0" err="1" smtClean="0"/>
              <a:t>activities</a:t>
            </a:r>
            <a:r>
              <a:rPr lang="tr-TR" dirty="0" smtClean="0"/>
              <a:t>.(Yazma alıştırmalarında zorlanıyorum.)</a:t>
            </a:r>
          </a:p>
          <a:p>
            <a:endParaRPr lang="tr-TR" dirty="0" smtClean="0"/>
          </a:p>
          <a:p>
            <a:r>
              <a:rPr lang="tr-TR" dirty="0" err="1" smtClean="0">
                <a:solidFill>
                  <a:srgbClr val="FF0000"/>
                </a:solidFill>
              </a:rPr>
              <a:t>Proud</a:t>
            </a:r>
            <a:r>
              <a:rPr lang="tr-TR" dirty="0" smtClean="0">
                <a:solidFill>
                  <a:srgbClr val="FF0000"/>
                </a:solidFill>
              </a:rPr>
              <a:t> of</a:t>
            </a:r>
            <a:r>
              <a:rPr lang="tr-TR" dirty="0" smtClean="0"/>
              <a:t>:gurur duyma</a:t>
            </a:r>
          </a:p>
          <a:p>
            <a:r>
              <a:rPr lang="tr-TR" dirty="0" smtClean="0"/>
              <a:t>*</a:t>
            </a:r>
            <a:r>
              <a:rPr lang="tr-TR" dirty="0" err="1" smtClean="0"/>
              <a:t>I’m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proud</a:t>
            </a:r>
            <a:r>
              <a:rPr lang="tr-TR" dirty="0" smtClean="0">
                <a:solidFill>
                  <a:srgbClr val="FF0000"/>
                </a:solidFill>
              </a:rPr>
              <a:t> of </a:t>
            </a:r>
            <a:r>
              <a:rPr lang="tr-TR" dirty="0" err="1" smtClean="0"/>
              <a:t>my</a:t>
            </a:r>
            <a:r>
              <a:rPr lang="tr-TR" dirty="0" smtClean="0"/>
              <a:t> </a:t>
            </a:r>
            <a:r>
              <a:rPr lang="tr-TR" dirty="0" err="1" smtClean="0"/>
              <a:t>listening</a:t>
            </a:r>
            <a:r>
              <a:rPr lang="tr-TR" dirty="0" smtClean="0"/>
              <a:t> </a:t>
            </a:r>
            <a:r>
              <a:rPr lang="tr-TR" dirty="0" err="1" smtClean="0"/>
              <a:t>skill</a:t>
            </a:r>
            <a:r>
              <a:rPr lang="tr-TR" dirty="0" smtClean="0"/>
              <a:t>.(Dinlenme becerim konusunda gurur duyuyorum.)</a:t>
            </a:r>
          </a:p>
          <a:p>
            <a:endParaRPr lang="tr-TR" dirty="0" smtClean="0"/>
          </a:p>
          <a:p>
            <a:r>
              <a:rPr lang="tr-TR" dirty="0" err="1" smtClean="0">
                <a:solidFill>
                  <a:srgbClr val="FF0000"/>
                </a:solidFill>
              </a:rPr>
              <a:t>İnterested</a:t>
            </a:r>
            <a:r>
              <a:rPr lang="tr-TR" dirty="0" smtClean="0">
                <a:solidFill>
                  <a:srgbClr val="FF0000"/>
                </a:solidFill>
              </a:rPr>
              <a:t> in</a:t>
            </a:r>
            <a:r>
              <a:rPr lang="tr-TR" dirty="0" smtClean="0"/>
              <a:t>:ilgilenmek</a:t>
            </a:r>
          </a:p>
          <a:p>
            <a:r>
              <a:rPr lang="tr-TR" dirty="0" smtClean="0"/>
              <a:t>*</a:t>
            </a:r>
            <a:r>
              <a:rPr lang="tr-TR" dirty="0" err="1" smtClean="0"/>
              <a:t>I’m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interested</a:t>
            </a:r>
            <a:r>
              <a:rPr lang="tr-TR" dirty="0" smtClean="0">
                <a:solidFill>
                  <a:srgbClr val="FF0000"/>
                </a:solidFill>
              </a:rPr>
              <a:t> in </a:t>
            </a:r>
            <a:r>
              <a:rPr lang="tr-TR" dirty="0" err="1" smtClean="0"/>
              <a:t>reading</a:t>
            </a:r>
            <a:r>
              <a:rPr lang="tr-TR" dirty="0" smtClean="0"/>
              <a:t> </a:t>
            </a:r>
            <a:r>
              <a:rPr lang="tr-TR" dirty="0" err="1" smtClean="0"/>
              <a:t>English</a:t>
            </a:r>
            <a:r>
              <a:rPr lang="tr-TR" dirty="0" smtClean="0"/>
              <a:t> </a:t>
            </a:r>
            <a:r>
              <a:rPr lang="tr-TR" dirty="0" err="1" smtClean="0"/>
              <a:t>novels</a:t>
            </a:r>
            <a:r>
              <a:rPr lang="tr-TR" dirty="0" smtClean="0"/>
              <a:t>.(İngilizce roman okumakla ilgileniyorum.)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err="1" smtClean="0">
                <a:solidFill>
                  <a:srgbClr val="FF0000"/>
                </a:solidFill>
              </a:rPr>
              <a:t>Afraid</a:t>
            </a:r>
            <a:r>
              <a:rPr lang="tr-TR" dirty="0" smtClean="0">
                <a:solidFill>
                  <a:srgbClr val="FF0000"/>
                </a:solidFill>
              </a:rPr>
              <a:t> of</a:t>
            </a:r>
            <a:r>
              <a:rPr lang="tr-TR" dirty="0" smtClean="0"/>
              <a:t>:korkmak</a:t>
            </a:r>
          </a:p>
          <a:p>
            <a:r>
              <a:rPr lang="tr-TR" dirty="0" smtClean="0"/>
              <a:t>*</a:t>
            </a:r>
            <a:r>
              <a:rPr lang="tr-TR" dirty="0" err="1" smtClean="0"/>
              <a:t>I’m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afraid</a:t>
            </a:r>
            <a:r>
              <a:rPr lang="tr-TR" dirty="0" smtClean="0">
                <a:solidFill>
                  <a:srgbClr val="FF0000"/>
                </a:solidFill>
              </a:rPr>
              <a:t> of </a:t>
            </a:r>
            <a:r>
              <a:rPr lang="tr-TR" dirty="0" err="1" smtClean="0"/>
              <a:t>making</a:t>
            </a:r>
            <a:r>
              <a:rPr lang="tr-TR" dirty="0" smtClean="0"/>
              <a:t> </a:t>
            </a:r>
            <a:r>
              <a:rPr lang="tr-TR" dirty="0" err="1" smtClean="0"/>
              <a:t>mistakes</a:t>
            </a:r>
            <a:r>
              <a:rPr lang="tr-TR" dirty="0" smtClean="0"/>
              <a:t>.(Ben hata yapmaktan korkuyorum.)</a:t>
            </a:r>
            <a:endParaRPr lang="tr-T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ven">
  <a:themeElements>
    <a:clrScheme name="Güven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Güven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üven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</TotalTime>
  <Words>352</Words>
  <Application>Microsoft Office PowerPoint</Application>
  <PresentationFormat>Ekran Gösterisi (4:3)</PresentationFormat>
  <Paragraphs>62</Paragraphs>
  <Slides>6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Güven</vt:lpstr>
      <vt:lpstr>LANGUAGE LEARNING</vt:lpstr>
      <vt:lpstr>Language Learning</vt:lpstr>
      <vt:lpstr>Language Learning</vt:lpstr>
      <vt:lpstr>Language Learning</vt:lpstr>
      <vt:lpstr>Language Learning</vt:lpstr>
      <vt:lpstr>Language Learning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LEARNING</dc:title>
  <dc:creator>user</dc:creator>
  <cp:lastModifiedBy>user</cp:lastModifiedBy>
  <cp:revision>7</cp:revision>
  <dcterms:created xsi:type="dcterms:W3CDTF">2012-03-28T17:27:52Z</dcterms:created>
  <dcterms:modified xsi:type="dcterms:W3CDTF">2012-03-28T18:28:48Z</dcterms:modified>
</cp:coreProperties>
</file>